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/>
    <p:restoredTop sz="96327"/>
  </p:normalViewPr>
  <p:slideViewPr>
    <p:cSldViewPr snapToGrid="0">
      <p:cViewPr varScale="1">
        <p:scale>
          <a:sx n="84" d="100"/>
          <a:sy n="84" d="100"/>
        </p:scale>
        <p:origin x="2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oster for a school program&#10;&#10;Description automatically generated">
            <a:extLst>
              <a:ext uri="{FF2B5EF4-FFF2-40B4-BE49-F238E27FC236}">
                <a16:creationId xmlns:a16="http://schemas.microsoft.com/office/drawing/2014/main" id="{62865349-C616-787A-9D7E-240532FC49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3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for a child's learning program&#10;&#10;Description automatically generated">
            <a:extLst>
              <a:ext uri="{FF2B5EF4-FFF2-40B4-BE49-F238E27FC236}">
                <a16:creationId xmlns:a16="http://schemas.microsoft.com/office/drawing/2014/main" id="{F7C8CF9D-004C-9426-5FCE-88C07D1CA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8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73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18CC5C-49AF-92C8-9AD4-59598BE52A19}"/>
              </a:ext>
            </a:extLst>
          </p:cNvPr>
          <p:cNvSpPr txBox="1"/>
          <p:nvPr/>
        </p:nvSpPr>
        <p:spPr>
          <a:xfrm>
            <a:off x="824728" y="4226390"/>
            <a:ext cx="159521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December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4DFB80-0F10-7F2A-571A-5EF0FD29F051}"/>
              </a:ext>
            </a:extLst>
          </p:cNvPr>
          <p:cNvSpPr txBox="1"/>
          <p:nvPr/>
        </p:nvSpPr>
        <p:spPr>
          <a:xfrm>
            <a:off x="4668973" y="4260765"/>
            <a:ext cx="212244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Polaris MPR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AAB59-C9B5-0134-E4E2-6FAE7F03D98A}"/>
              </a:ext>
            </a:extLst>
          </p:cNvPr>
          <p:cNvSpPr txBox="1"/>
          <p:nvPr/>
        </p:nvSpPr>
        <p:spPr>
          <a:xfrm>
            <a:off x="2817305" y="4323339"/>
            <a:ext cx="144607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8:45 AM</a:t>
            </a:r>
          </a:p>
        </p:txBody>
      </p:sp>
    </p:spTree>
    <p:extLst>
      <p:ext uri="{BB962C8B-B14F-4D97-AF65-F5344CB8AC3E}">
        <p14:creationId xmlns:p14="http://schemas.microsoft.com/office/powerpoint/2010/main" val="89745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085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</TotalTime>
  <Words>7</Words>
  <Application>Microsoft Macintosh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Sanning, Steve</dc:creator>
  <cp:lastModifiedBy>Clay_Tia</cp:lastModifiedBy>
  <cp:revision>14</cp:revision>
  <dcterms:created xsi:type="dcterms:W3CDTF">2023-10-03T01:43:12Z</dcterms:created>
  <dcterms:modified xsi:type="dcterms:W3CDTF">2024-10-31T15:29:03Z</dcterms:modified>
</cp:coreProperties>
</file>